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385" r:id="rId5"/>
    <p:sldId id="386" r:id="rId6"/>
    <p:sldId id="392" r:id="rId7"/>
    <p:sldId id="387" r:id="rId8"/>
    <p:sldId id="388" r:id="rId9"/>
    <p:sldId id="393" r:id="rId10"/>
    <p:sldId id="394" r:id="rId11"/>
    <p:sldId id="390" r:id="rId12"/>
    <p:sldId id="389" r:id="rId13"/>
    <p:sldId id="395" r:id="rId14"/>
    <p:sldId id="39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1B930CB-20F6-45D0-B102-F570FF5B10CE}">
          <p14:sldIdLst>
            <p14:sldId id="385"/>
            <p14:sldId id="386"/>
            <p14:sldId id="392"/>
            <p14:sldId id="387"/>
            <p14:sldId id="388"/>
            <p14:sldId id="393"/>
            <p14:sldId id="394"/>
            <p14:sldId id="390"/>
            <p14:sldId id="389"/>
            <p14:sldId id="395"/>
            <p14:sldId id="396"/>
          </p14:sldIdLst>
        </p14:section>
        <p14:section name="Présentation" id="{B1AAEAA9-8C42-4D8C-8288-5E0E3C796BC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A8EF9E-AB82-8ACD-7531-AD26870D64A6}" name="Lincy Varghese" initials="LV" userId="S::varl7072@usherbrooke.ca::f80c7d9b-e428-47f4-b27f-2808629b67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6021"/>
    <a:srgbClr val="99928F"/>
    <a:srgbClr val="0000FF"/>
    <a:srgbClr val="5B5BFF"/>
    <a:srgbClr val="B1B1FF"/>
    <a:srgbClr val="007E00"/>
    <a:srgbClr val="BFBF00"/>
    <a:srgbClr val="FF0000"/>
    <a:srgbClr val="BC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92AC5-6594-4753-9077-7CD451384D82}" v="80" dt="2025-11-14T10:33:33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41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ernard" userId="f0831019-4754-4967-b88f-e93c0a8f1686" providerId="ADAL" clId="{6D43F9A0-A271-4833-B378-BEF752EB3B25}"/>
    <pc:docChg chg="undo redo custSel addSld delSld modSld sldOrd modSection">
      <pc:chgData name="Thomas Bernard" userId="f0831019-4754-4967-b88f-e93c0a8f1686" providerId="ADAL" clId="{6D43F9A0-A271-4833-B378-BEF752EB3B25}" dt="2025-11-15T10:43:42" v="4861"/>
      <pc:docMkLst>
        <pc:docMk/>
      </pc:docMkLst>
      <pc:sldChg chg="del">
        <pc:chgData name="Thomas Bernard" userId="f0831019-4754-4967-b88f-e93c0a8f1686" providerId="ADAL" clId="{6D43F9A0-A271-4833-B378-BEF752EB3B25}" dt="2025-11-06T12:59:38.851" v="229" actId="47"/>
        <pc:sldMkLst>
          <pc:docMk/>
          <pc:sldMk cId="3241644525" sldId="25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51567883" sldId="26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914333284" sldId="26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233817736" sldId="26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279055348" sldId="27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067350414" sldId="27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103591096" sldId="27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286988390" sldId="274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530896793" sldId="27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678896893" sldId="27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992795575" sldId="27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099439965" sldId="27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904015272" sldId="283"/>
        </pc:sldMkLst>
      </pc:sldChg>
      <pc:sldChg chg="addSp delSp modSp del mod delAnim modAnim">
        <pc:chgData name="Thomas Bernard" userId="f0831019-4754-4967-b88f-e93c0a8f1686" providerId="ADAL" clId="{6D43F9A0-A271-4833-B378-BEF752EB3B25}" dt="2025-11-06T12:59:35.249" v="228" actId="47"/>
        <pc:sldMkLst>
          <pc:docMk/>
          <pc:sldMk cId="1600757653" sldId="285"/>
        </pc:sldMkLst>
      </pc:sldChg>
      <pc:sldChg chg="del ord">
        <pc:chgData name="Thomas Bernard" userId="f0831019-4754-4967-b88f-e93c0a8f1686" providerId="ADAL" clId="{6D43F9A0-A271-4833-B378-BEF752EB3B25}" dt="2025-11-06T12:59:35.249" v="228" actId="47"/>
        <pc:sldMkLst>
          <pc:docMk/>
          <pc:sldMk cId="676319046" sldId="28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701303430" sldId="28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124438579" sldId="29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018318456" sldId="29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589671397" sldId="29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714360187" sldId="29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669363189" sldId="29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298083799" sldId="29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565275744" sldId="30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590551192" sldId="30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302824740" sldId="306"/>
        </pc:sldMkLst>
      </pc:sldChg>
      <pc:sldChg chg="del ord">
        <pc:chgData name="Thomas Bernard" userId="f0831019-4754-4967-b88f-e93c0a8f1686" providerId="ADAL" clId="{6D43F9A0-A271-4833-B378-BEF752EB3B25}" dt="2025-11-06T12:59:35.249" v="228" actId="47"/>
        <pc:sldMkLst>
          <pc:docMk/>
          <pc:sldMk cId="4010920081" sldId="30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231066231" sldId="30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565690668" sldId="31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31403063" sldId="314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581786701" sldId="31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245469992" sldId="31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05474390" sldId="31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859871595" sldId="31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722242724" sldId="31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403999355" sldId="32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527568105" sldId="32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72879526" sldId="32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30868274" sldId="324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626475334" sldId="32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246368444" sldId="32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483972977" sldId="33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902728822" sldId="33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535219505" sldId="33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492616117" sldId="33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78642975" sldId="337"/>
        </pc:sldMkLst>
      </pc:sldChg>
      <pc:sldChg chg="del ord">
        <pc:chgData name="Thomas Bernard" userId="f0831019-4754-4967-b88f-e93c0a8f1686" providerId="ADAL" clId="{6D43F9A0-A271-4833-B378-BEF752EB3B25}" dt="2025-11-06T12:59:35.249" v="228" actId="47"/>
        <pc:sldMkLst>
          <pc:docMk/>
          <pc:sldMk cId="3094625305" sldId="33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475441430" sldId="34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509226158" sldId="34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419923288" sldId="34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716639838" sldId="34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494475970" sldId="34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045588626" sldId="35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322730445" sldId="35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123662264" sldId="35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921738870" sldId="35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612292077" sldId="35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876222035" sldId="35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964852474" sldId="35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273070034" sldId="35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932300481" sldId="35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456937799" sldId="36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584938439" sldId="36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391190503" sldId="36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577573290" sldId="364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090668176" sldId="36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927674976" sldId="36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164949431" sldId="36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211426009" sldId="36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42839045" sldId="36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475289342" sldId="37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849748" sldId="37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001229532" sldId="37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879259340" sldId="37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901934470" sldId="374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143367186" sldId="375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974380977" sldId="376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528826779" sldId="377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1316669768" sldId="378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57549051" sldId="379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349182678" sldId="380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093279633" sldId="381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2142187287" sldId="382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168802482" sldId="383"/>
        </pc:sldMkLst>
      </pc:sldChg>
      <pc:sldChg chg="del">
        <pc:chgData name="Thomas Bernard" userId="f0831019-4754-4967-b88f-e93c0a8f1686" providerId="ADAL" clId="{6D43F9A0-A271-4833-B378-BEF752EB3B25}" dt="2025-11-06T12:59:35.249" v="228" actId="47"/>
        <pc:sldMkLst>
          <pc:docMk/>
          <pc:sldMk cId="3803232732" sldId="384"/>
        </pc:sldMkLst>
      </pc:sldChg>
      <pc:sldChg chg="new del">
        <pc:chgData name="Thomas Bernard" userId="f0831019-4754-4967-b88f-e93c0a8f1686" providerId="ADAL" clId="{6D43F9A0-A271-4833-B378-BEF752EB3B25}" dt="2025-11-06T12:29:40.542" v="1" actId="47"/>
        <pc:sldMkLst>
          <pc:docMk/>
          <pc:sldMk cId="587198884" sldId="385"/>
        </pc:sldMkLst>
      </pc:sldChg>
      <pc:sldChg chg="addSp delSp modSp add mod ord modAnim">
        <pc:chgData name="Thomas Bernard" userId="f0831019-4754-4967-b88f-e93c0a8f1686" providerId="ADAL" clId="{6D43F9A0-A271-4833-B378-BEF752EB3B25}" dt="2025-11-06T15:33:59.263" v="3350" actId="1076"/>
        <pc:sldMkLst>
          <pc:docMk/>
          <pc:sldMk cId="1619546670" sldId="385"/>
        </pc:sldMkLst>
        <pc:spChg chg="add mod">
          <ac:chgData name="Thomas Bernard" userId="f0831019-4754-4967-b88f-e93c0a8f1686" providerId="ADAL" clId="{6D43F9A0-A271-4833-B378-BEF752EB3B25}" dt="2025-11-06T15:33:59.263" v="3350" actId="1076"/>
          <ac:spMkLst>
            <pc:docMk/>
            <pc:sldMk cId="1619546670" sldId="385"/>
            <ac:spMk id="11" creationId="{542B3BA2-0CE0-3ADD-6309-5A2D24870C92}"/>
          </ac:spMkLst>
        </pc:spChg>
        <pc:picChg chg="add mod">
          <ac:chgData name="Thomas Bernard" userId="f0831019-4754-4967-b88f-e93c0a8f1686" providerId="ADAL" clId="{6D43F9A0-A271-4833-B378-BEF752EB3B25}" dt="2025-11-06T14:23:57.926" v="279" actId="1076"/>
          <ac:picMkLst>
            <pc:docMk/>
            <pc:sldMk cId="1619546670" sldId="385"/>
            <ac:picMk id="4" creationId="{88B11609-E139-951D-8E62-186CEEADB76E}"/>
          </ac:picMkLst>
        </pc:picChg>
        <pc:picChg chg="add mod">
          <ac:chgData name="Thomas Bernard" userId="f0831019-4754-4967-b88f-e93c0a8f1686" providerId="ADAL" clId="{6D43F9A0-A271-4833-B378-BEF752EB3B25}" dt="2025-11-06T14:23:57.926" v="279" actId="1076"/>
          <ac:picMkLst>
            <pc:docMk/>
            <pc:sldMk cId="1619546670" sldId="385"/>
            <ac:picMk id="6" creationId="{E23519C6-2C7C-7CFD-9275-208385FA716B}"/>
          </ac:picMkLst>
        </pc:picChg>
        <pc:picChg chg="add mod">
          <ac:chgData name="Thomas Bernard" userId="f0831019-4754-4967-b88f-e93c0a8f1686" providerId="ADAL" clId="{6D43F9A0-A271-4833-B378-BEF752EB3B25}" dt="2025-11-06T14:42:09.868" v="1470" actId="1076"/>
          <ac:picMkLst>
            <pc:docMk/>
            <pc:sldMk cId="1619546670" sldId="385"/>
            <ac:picMk id="10" creationId="{2A3362DF-1B47-91D6-C19F-FC55B6C99B43}"/>
          </ac:picMkLst>
        </pc:picChg>
      </pc:sldChg>
      <pc:sldChg chg="addSp delSp modSp add mod delAnim modAnim">
        <pc:chgData name="Thomas Bernard" userId="f0831019-4754-4967-b88f-e93c0a8f1686" providerId="ADAL" clId="{6D43F9A0-A271-4833-B378-BEF752EB3B25}" dt="2025-11-06T15:39:35.660" v="3978" actId="1076"/>
        <pc:sldMkLst>
          <pc:docMk/>
          <pc:sldMk cId="3115877722" sldId="386"/>
        </pc:sldMkLst>
        <pc:spChg chg="add mod">
          <ac:chgData name="Thomas Bernard" userId="f0831019-4754-4967-b88f-e93c0a8f1686" providerId="ADAL" clId="{6D43F9A0-A271-4833-B378-BEF752EB3B25}" dt="2025-11-06T15:39:32.145" v="3977" actId="20577"/>
          <ac:spMkLst>
            <pc:docMk/>
            <pc:sldMk cId="3115877722" sldId="386"/>
            <ac:spMk id="21" creationId="{D141C56C-99AE-D74F-9A52-20831857A608}"/>
          </ac:spMkLst>
        </pc:spChg>
        <pc:picChg chg="add mod">
          <ac:chgData name="Thomas Bernard" userId="f0831019-4754-4967-b88f-e93c0a8f1686" providerId="ADAL" clId="{6D43F9A0-A271-4833-B378-BEF752EB3B25}" dt="2025-11-06T15:39:35.660" v="3978" actId="1076"/>
          <ac:picMkLst>
            <pc:docMk/>
            <pc:sldMk cId="3115877722" sldId="386"/>
            <ac:picMk id="18" creationId="{FC6181CF-6550-8DB3-F956-A5B543094C8F}"/>
          </ac:picMkLst>
        </pc:picChg>
      </pc:sldChg>
      <pc:sldChg chg="addSp delSp modSp add mod delAnim modAnim">
        <pc:chgData name="Thomas Bernard" userId="f0831019-4754-4967-b88f-e93c0a8f1686" providerId="ADAL" clId="{6D43F9A0-A271-4833-B378-BEF752EB3B25}" dt="2025-11-14T10:16:47.780" v="4833" actId="14826"/>
        <pc:sldMkLst>
          <pc:docMk/>
          <pc:sldMk cId="2558522076" sldId="387"/>
        </pc:sldMkLst>
        <pc:spChg chg="add mod">
          <ac:chgData name="Thomas Bernard" userId="f0831019-4754-4967-b88f-e93c0a8f1686" providerId="ADAL" clId="{6D43F9A0-A271-4833-B378-BEF752EB3B25}" dt="2025-11-06T14:31:55.761" v="718" actId="20577"/>
          <ac:spMkLst>
            <pc:docMk/>
            <pc:sldMk cId="2558522076" sldId="387"/>
            <ac:spMk id="20" creationId="{FB33E17C-0DB1-19AC-C649-F6620A470563}"/>
          </ac:spMkLst>
        </pc:spChg>
        <pc:spChg chg="add mod">
          <ac:chgData name="Thomas Bernard" userId="f0831019-4754-4967-b88f-e93c0a8f1686" providerId="ADAL" clId="{6D43F9A0-A271-4833-B378-BEF752EB3B25}" dt="2025-11-06T14:41:05.907" v="1459" actId="404"/>
          <ac:spMkLst>
            <pc:docMk/>
            <pc:sldMk cId="2558522076" sldId="387"/>
            <ac:spMk id="21" creationId="{B8D19B4F-9AC6-FFF2-D8EA-7B2F6A9515A6}"/>
          </ac:spMkLst>
        </pc:spChg>
        <pc:spChg chg="add mod">
          <ac:chgData name="Thomas Bernard" userId="f0831019-4754-4967-b88f-e93c0a8f1686" providerId="ADAL" clId="{6D43F9A0-A271-4833-B378-BEF752EB3B25}" dt="2025-11-13T14:33:52.911" v="4831" actId="1038"/>
          <ac:spMkLst>
            <pc:docMk/>
            <pc:sldMk cId="2558522076" sldId="387"/>
            <ac:spMk id="25" creationId="{82A086A5-491D-4873-24EE-E5F90F01DD51}"/>
          </ac:spMkLst>
        </pc:spChg>
        <pc:spChg chg="add mod">
          <ac:chgData name="Thomas Bernard" userId="f0831019-4754-4967-b88f-e93c0a8f1686" providerId="ADAL" clId="{6D43F9A0-A271-4833-B378-BEF752EB3B25}" dt="2025-11-06T14:40:48.540" v="1456" actId="403"/>
          <ac:spMkLst>
            <pc:docMk/>
            <pc:sldMk cId="2558522076" sldId="387"/>
            <ac:spMk id="26" creationId="{93E9D5DB-F050-D91E-0F86-363FAC4E00F8}"/>
          </ac:spMkLst>
        </pc:spChg>
        <pc:picChg chg="add mod">
          <ac:chgData name="Thomas Bernard" userId="f0831019-4754-4967-b88f-e93c0a8f1686" providerId="ADAL" clId="{6D43F9A0-A271-4833-B378-BEF752EB3B25}" dt="2025-11-13T14:35:51.743" v="4832" actId="14826"/>
          <ac:picMkLst>
            <pc:docMk/>
            <pc:sldMk cId="2558522076" sldId="387"/>
            <ac:picMk id="2" creationId="{1C5B6C14-759D-7E76-C4DF-2D22834E1AF3}"/>
          </ac:picMkLst>
        </pc:picChg>
        <pc:picChg chg="add mod modCrop">
          <ac:chgData name="Thomas Bernard" userId="f0831019-4754-4967-b88f-e93c0a8f1686" providerId="ADAL" clId="{6D43F9A0-A271-4833-B378-BEF752EB3B25}" dt="2025-11-06T14:39:28.069" v="1263" actId="1037"/>
          <ac:picMkLst>
            <pc:docMk/>
            <pc:sldMk cId="2558522076" sldId="387"/>
            <ac:picMk id="12" creationId="{ADEF8516-2980-5D1E-AF16-13AC0FAB1E97}"/>
          </ac:picMkLst>
        </pc:picChg>
        <pc:picChg chg="add mod">
          <ac:chgData name="Thomas Bernard" userId="f0831019-4754-4967-b88f-e93c0a8f1686" providerId="ADAL" clId="{6D43F9A0-A271-4833-B378-BEF752EB3B25}" dt="2025-11-14T10:16:47.780" v="4833" actId="14826"/>
          <ac:picMkLst>
            <pc:docMk/>
            <pc:sldMk cId="2558522076" sldId="387"/>
            <ac:picMk id="16" creationId="{7006E4B2-EA55-CA45-C809-4940E48816AA}"/>
          </ac:picMkLst>
        </pc:picChg>
        <pc:cxnChg chg="add mod">
          <ac:chgData name="Thomas Bernard" userId="f0831019-4754-4967-b88f-e93c0a8f1686" providerId="ADAL" clId="{6D43F9A0-A271-4833-B378-BEF752EB3B25}" dt="2025-11-06T14:39:28.069" v="1263" actId="1037"/>
          <ac:cxnSpMkLst>
            <pc:docMk/>
            <pc:sldMk cId="2558522076" sldId="387"/>
            <ac:cxnSpMk id="23" creationId="{543F215F-F303-05CF-A6E9-B0AD9808C724}"/>
          </ac:cxnSpMkLst>
        </pc:cxnChg>
      </pc:sldChg>
      <pc:sldChg chg="addSp delSp modSp add mod delAnim modAnim">
        <pc:chgData name="Thomas Bernard" userId="f0831019-4754-4967-b88f-e93c0a8f1686" providerId="ADAL" clId="{6D43F9A0-A271-4833-B378-BEF752EB3B25}" dt="2025-11-06T15:41:09.378" v="4196" actId="1076"/>
        <pc:sldMkLst>
          <pc:docMk/>
          <pc:sldMk cId="1591627501" sldId="388"/>
        </pc:sldMkLst>
        <pc:spChg chg="add mod">
          <ac:chgData name="Thomas Bernard" userId="f0831019-4754-4967-b88f-e93c0a8f1686" providerId="ADAL" clId="{6D43F9A0-A271-4833-B378-BEF752EB3B25}" dt="2025-11-06T15:41:07.087" v="4195" actId="1076"/>
          <ac:spMkLst>
            <pc:docMk/>
            <pc:sldMk cId="1591627501" sldId="388"/>
            <ac:spMk id="10" creationId="{5F46737D-C130-3B79-4E73-245556E3CA53}"/>
          </ac:spMkLst>
        </pc:spChg>
        <pc:picChg chg="add mod modCrop">
          <ac:chgData name="Thomas Bernard" userId="f0831019-4754-4967-b88f-e93c0a8f1686" providerId="ADAL" clId="{6D43F9A0-A271-4833-B378-BEF752EB3B25}" dt="2025-11-06T15:41:09.378" v="4196" actId="1076"/>
          <ac:picMkLst>
            <pc:docMk/>
            <pc:sldMk cId="1591627501" sldId="388"/>
            <ac:picMk id="8" creationId="{FAFE7157-2232-9BDA-885D-E40AD3FC81EE}"/>
          </ac:picMkLst>
        </pc:picChg>
      </pc:sldChg>
      <pc:sldChg chg="addSp delSp modSp add mod delAnim modAnim">
        <pc:chgData name="Thomas Bernard" userId="f0831019-4754-4967-b88f-e93c0a8f1686" providerId="ADAL" clId="{6D43F9A0-A271-4833-B378-BEF752EB3B25}" dt="2025-11-14T10:40:59.002" v="4847" actId="14826"/>
        <pc:sldMkLst>
          <pc:docMk/>
          <pc:sldMk cId="1579153580" sldId="389"/>
        </pc:sldMkLst>
        <pc:spChg chg="add mod">
          <ac:chgData name="Thomas Bernard" userId="f0831019-4754-4967-b88f-e93c0a8f1686" providerId="ADAL" clId="{6D43F9A0-A271-4833-B378-BEF752EB3B25}" dt="2025-11-06T14:52:10.557" v="2506" actId="20577"/>
          <ac:spMkLst>
            <pc:docMk/>
            <pc:sldMk cId="1579153580" sldId="389"/>
            <ac:spMk id="10" creationId="{1CA403A1-A7E5-42DA-12D7-1759B1D36EC3}"/>
          </ac:spMkLst>
        </pc:spChg>
        <pc:picChg chg="add del mod">
          <ac:chgData name="Thomas Bernard" userId="f0831019-4754-4967-b88f-e93c0a8f1686" providerId="ADAL" clId="{6D43F9A0-A271-4833-B378-BEF752EB3B25}" dt="2025-11-14T10:39:27.313" v="4845" actId="478"/>
          <ac:picMkLst>
            <pc:docMk/>
            <pc:sldMk cId="1579153580" sldId="389"/>
            <ac:picMk id="4" creationId="{1D9CEA62-2486-A212-9992-22E9F4E2F5EB}"/>
          </ac:picMkLst>
        </pc:picChg>
        <pc:picChg chg="mod topLvl">
          <ac:chgData name="Thomas Bernard" userId="f0831019-4754-4967-b88f-e93c0a8f1686" providerId="ADAL" clId="{6D43F9A0-A271-4833-B378-BEF752EB3B25}" dt="2025-11-14T10:40:59.002" v="4847" actId="14826"/>
          <ac:picMkLst>
            <pc:docMk/>
            <pc:sldMk cId="1579153580" sldId="389"/>
            <ac:picMk id="6" creationId="{AF83AAA3-9383-F396-18E6-DC7DB9C2A287}"/>
          </ac:picMkLst>
        </pc:picChg>
      </pc:sldChg>
      <pc:sldChg chg="addSp delSp modSp add mod ord delAnim modAnim">
        <pc:chgData name="Thomas Bernard" userId="f0831019-4754-4967-b88f-e93c0a8f1686" providerId="ADAL" clId="{6D43F9A0-A271-4833-B378-BEF752EB3B25}" dt="2025-11-15T10:43:42" v="4861"/>
        <pc:sldMkLst>
          <pc:docMk/>
          <pc:sldMk cId="3783366394" sldId="390"/>
        </pc:sldMkLst>
        <pc:spChg chg="mod">
          <ac:chgData name="Thomas Bernard" userId="f0831019-4754-4967-b88f-e93c0a8f1686" providerId="ADAL" clId="{6D43F9A0-A271-4833-B378-BEF752EB3B25}" dt="2025-11-06T12:56:26.709" v="185"/>
          <ac:spMkLst>
            <pc:docMk/>
            <pc:sldMk cId="3783366394" sldId="390"/>
            <ac:spMk id="6" creationId="{266A5362-182D-D969-C39D-A7B0F3451BFD}"/>
          </ac:spMkLst>
        </pc:spChg>
        <pc:spChg chg="add mod">
          <ac:chgData name="Thomas Bernard" userId="f0831019-4754-4967-b88f-e93c0a8f1686" providerId="ADAL" clId="{6D43F9A0-A271-4833-B378-BEF752EB3B25}" dt="2025-11-06T14:47:25.188" v="1911" actId="14100"/>
          <ac:spMkLst>
            <pc:docMk/>
            <pc:sldMk cId="3783366394" sldId="390"/>
            <ac:spMk id="10" creationId="{4D9F95A0-E4EA-9EA3-9D4B-4BC2C65F5D8B}"/>
          </ac:spMkLst>
        </pc:spChg>
        <pc:grpChg chg="add mod">
          <ac:chgData name="Thomas Bernard" userId="f0831019-4754-4967-b88f-e93c0a8f1686" providerId="ADAL" clId="{6D43F9A0-A271-4833-B378-BEF752EB3B25}" dt="2025-11-06T14:46:08.177" v="1753" actId="1076"/>
          <ac:grpSpMkLst>
            <pc:docMk/>
            <pc:sldMk cId="3783366394" sldId="390"/>
            <ac:grpSpMk id="4" creationId="{8E6900F5-1D28-0D62-35DD-3B834B53A073}"/>
          </ac:grpSpMkLst>
        </pc:grpChg>
        <pc:picChg chg="add mod">
          <ac:chgData name="Thomas Bernard" userId="f0831019-4754-4967-b88f-e93c0a8f1686" providerId="ADAL" clId="{6D43F9A0-A271-4833-B378-BEF752EB3B25}" dt="2025-11-14T10:38:01.985" v="4843" actId="14826"/>
          <ac:picMkLst>
            <pc:docMk/>
            <pc:sldMk cId="3783366394" sldId="390"/>
            <ac:picMk id="2" creationId="{178823EF-FB4B-8963-EF07-17A83646E672}"/>
          </ac:picMkLst>
        </pc:picChg>
        <pc:picChg chg="mod">
          <ac:chgData name="Thomas Bernard" userId="f0831019-4754-4967-b88f-e93c0a8f1686" providerId="ADAL" clId="{6D43F9A0-A271-4833-B378-BEF752EB3B25}" dt="2025-11-06T12:56:26.709" v="185"/>
          <ac:picMkLst>
            <pc:docMk/>
            <pc:sldMk cId="3783366394" sldId="390"/>
            <ac:picMk id="5" creationId="{7580202F-F861-3C70-9068-9275C5E7EF36}"/>
          </ac:picMkLst>
        </pc:picChg>
      </pc:sldChg>
      <pc:sldChg chg="addSp modSp add del mod modAnim">
        <pc:chgData name="Thomas Bernard" userId="f0831019-4754-4967-b88f-e93c0a8f1686" providerId="ADAL" clId="{6D43F9A0-A271-4833-B378-BEF752EB3B25}" dt="2025-11-06T14:54:19.262" v="2652" actId="47"/>
        <pc:sldMkLst>
          <pc:docMk/>
          <pc:sldMk cId="2069083808" sldId="391"/>
        </pc:sldMkLst>
      </pc:sldChg>
      <pc:sldChg chg="delSp add del mod ord delAnim">
        <pc:chgData name="Thomas Bernard" userId="f0831019-4754-4967-b88f-e93c0a8f1686" providerId="ADAL" clId="{6D43F9A0-A271-4833-B378-BEF752EB3B25}" dt="2025-11-06T12:59:35.249" v="228" actId="47"/>
        <pc:sldMkLst>
          <pc:docMk/>
          <pc:sldMk cId="736816593" sldId="392"/>
        </pc:sldMkLst>
      </pc:sldChg>
      <pc:sldChg chg="addSp delSp modSp add mod">
        <pc:chgData name="Thomas Bernard" userId="f0831019-4754-4967-b88f-e93c0a8f1686" providerId="ADAL" clId="{6D43F9A0-A271-4833-B378-BEF752EB3B25}" dt="2025-11-13T14:33:12.850" v="4829" actId="732"/>
        <pc:sldMkLst>
          <pc:docMk/>
          <pc:sldMk cId="1104113296" sldId="392"/>
        </pc:sldMkLst>
        <pc:spChg chg="add mod">
          <ac:chgData name="Thomas Bernard" userId="f0831019-4754-4967-b88f-e93c0a8f1686" providerId="ADAL" clId="{6D43F9A0-A271-4833-B378-BEF752EB3B25}" dt="2025-11-06T14:31:21.445" v="696" actId="20577"/>
          <ac:spMkLst>
            <pc:docMk/>
            <pc:sldMk cId="1104113296" sldId="392"/>
            <ac:spMk id="2" creationId="{92FC286D-5642-DB76-D240-6A9FABADECA8}"/>
          </ac:spMkLst>
        </pc:spChg>
        <pc:spChg chg="mod">
          <ac:chgData name="Thomas Bernard" userId="f0831019-4754-4967-b88f-e93c0a8f1686" providerId="ADAL" clId="{6D43F9A0-A271-4833-B378-BEF752EB3B25}" dt="2025-11-06T14:26:45.578" v="366" actId="1076"/>
          <ac:spMkLst>
            <pc:docMk/>
            <pc:sldMk cId="1104113296" sldId="392"/>
            <ac:spMk id="21" creationId="{01095679-D1C4-2963-A248-CBD90970DE25}"/>
          </ac:spMkLst>
        </pc:spChg>
        <pc:picChg chg="mod modCrop">
          <ac:chgData name="Thomas Bernard" userId="f0831019-4754-4967-b88f-e93c0a8f1686" providerId="ADAL" clId="{6D43F9A0-A271-4833-B378-BEF752EB3B25}" dt="2025-11-13T14:33:04.916" v="4826" actId="1076"/>
          <ac:picMkLst>
            <pc:docMk/>
            <pc:sldMk cId="1104113296" sldId="392"/>
            <ac:picMk id="5" creationId="{2D29259D-C680-29A3-5D4C-E32A23269867}"/>
          </ac:picMkLst>
        </pc:picChg>
        <pc:picChg chg="mod modCrop">
          <ac:chgData name="Thomas Bernard" userId="f0831019-4754-4967-b88f-e93c0a8f1686" providerId="ADAL" clId="{6D43F9A0-A271-4833-B378-BEF752EB3B25}" dt="2025-11-13T14:33:07.239" v="4827" actId="1076"/>
          <ac:picMkLst>
            <pc:docMk/>
            <pc:sldMk cId="1104113296" sldId="392"/>
            <ac:picMk id="8" creationId="{A098F7B0-24C4-9469-95A8-70CEDC3A9D18}"/>
          </ac:picMkLst>
        </pc:picChg>
        <pc:picChg chg="mod ord modCrop">
          <ac:chgData name="Thomas Bernard" userId="f0831019-4754-4967-b88f-e93c0a8f1686" providerId="ADAL" clId="{6D43F9A0-A271-4833-B378-BEF752EB3B25}" dt="2025-11-13T14:33:12.850" v="4829" actId="732"/>
          <ac:picMkLst>
            <pc:docMk/>
            <pc:sldMk cId="1104113296" sldId="392"/>
            <ac:picMk id="10" creationId="{B30DB839-85D7-F005-9996-59A9662A9CF5}"/>
          </ac:picMkLst>
        </pc:picChg>
        <pc:picChg chg="mod">
          <ac:chgData name="Thomas Bernard" userId="f0831019-4754-4967-b88f-e93c0a8f1686" providerId="ADAL" clId="{6D43F9A0-A271-4833-B378-BEF752EB3B25}" dt="2025-11-13T14:26:01.354" v="4793" actId="14826"/>
          <ac:picMkLst>
            <pc:docMk/>
            <pc:sldMk cId="1104113296" sldId="392"/>
            <ac:picMk id="15" creationId="{424E6546-81C8-DA65-A981-32342FA19CAB}"/>
          </ac:picMkLst>
        </pc:picChg>
        <pc:picChg chg="mod">
          <ac:chgData name="Thomas Bernard" userId="f0831019-4754-4967-b88f-e93c0a8f1686" providerId="ADAL" clId="{6D43F9A0-A271-4833-B378-BEF752EB3B25}" dt="2025-11-13T14:24:09.420" v="4791" actId="14826"/>
          <ac:picMkLst>
            <pc:docMk/>
            <pc:sldMk cId="1104113296" sldId="392"/>
            <ac:picMk id="17" creationId="{1F2DE902-CA30-00F9-EE68-B38CD7A40E4A}"/>
          </ac:picMkLst>
        </pc:picChg>
      </pc:sldChg>
      <pc:sldChg chg="delSp modSp add del mod">
        <pc:chgData name="Thomas Bernard" userId="f0831019-4754-4967-b88f-e93c0a8f1686" providerId="ADAL" clId="{6D43F9A0-A271-4833-B378-BEF752EB3B25}" dt="2025-11-06T14:41:11.520" v="1460" actId="47"/>
        <pc:sldMkLst>
          <pc:docMk/>
          <pc:sldMk cId="2171919907" sldId="393"/>
        </pc:sldMkLst>
      </pc:sldChg>
      <pc:sldChg chg="addSp delSp modSp add mod delAnim">
        <pc:chgData name="Thomas Bernard" userId="f0831019-4754-4967-b88f-e93c0a8f1686" providerId="ADAL" clId="{6D43F9A0-A271-4833-B378-BEF752EB3B25}" dt="2025-11-14T10:35:45.913" v="4842" actId="14826"/>
        <pc:sldMkLst>
          <pc:docMk/>
          <pc:sldMk cId="3540102646" sldId="393"/>
        </pc:sldMkLst>
        <pc:spChg chg="add mod">
          <ac:chgData name="Thomas Bernard" userId="f0831019-4754-4967-b88f-e93c0a8f1686" providerId="ADAL" clId="{6D43F9A0-A271-4833-B378-BEF752EB3B25}" dt="2025-11-06T14:45:14.897" v="1748" actId="14100"/>
          <ac:spMkLst>
            <pc:docMk/>
            <pc:sldMk cId="3540102646" sldId="393"/>
            <ac:spMk id="3" creationId="{BA4943BD-84C5-27FE-036B-967133A318CC}"/>
          </ac:spMkLst>
        </pc:spChg>
        <pc:picChg chg="del mod">
          <ac:chgData name="Thomas Bernard" userId="f0831019-4754-4967-b88f-e93c0a8f1686" providerId="ADAL" clId="{6D43F9A0-A271-4833-B378-BEF752EB3B25}" dt="2025-11-14T10:33:23.554" v="4836" actId="478"/>
          <ac:picMkLst>
            <pc:docMk/>
            <pc:sldMk cId="3540102646" sldId="393"/>
            <ac:picMk id="2" creationId="{33182715-DC93-1F5C-0AD5-732FF63F6CF8}"/>
          </ac:picMkLst>
        </pc:picChg>
        <pc:picChg chg="del mod">
          <ac:chgData name="Thomas Bernard" userId="f0831019-4754-4967-b88f-e93c0a8f1686" providerId="ADAL" clId="{6D43F9A0-A271-4833-B378-BEF752EB3B25}" dt="2025-11-14T10:33:23.554" v="4836" actId="478"/>
          <ac:picMkLst>
            <pc:docMk/>
            <pc:sldMk cId="3540102646" sldId="393"/>
            <ac:picMk id="4" creationId="{E228A81A-34B2-25F9-F406-1204A17AFDEF}"/>
          </ac:picMkLst>
        </pc:picChg>
        <pc:picChg chg="del mod">
          <ac:chgData name="Thomas Bernard" userId="f0831019-4754-4967-b88f-e93c0a8f1686" providerId="ADAL" clId="{6D43F9A0-A271-4833-B378-BEF752EB3B25}" dt="2025-11-14T10:33:23.554" v="4836" actId="478"/>
          <ac:picMkLst>
            <pc:docMk/>
            <pc:sldMk cId="3540102646" sldId="393"/>
            <ac:picMk id="5" creationId="{0170BDE7-A3BE-8576-554E-0B8DAF22F3B1}"/>
          </ac:picMkLst>
        </pc:picChg>
        <pc:picChg chg="mod">
          <ac:chgData name="Thomas Bernard" userId="f0831019-4754-4967-b88f-e93c0a8f1686" providerId="ADAL" clId="{6D43F9A0-A271-4833-B378-BEF752EB3B25}" dt="2025-11-14T10:35:45.913" v="4842" actId="14826"/>
          <ac:picMkLst>
            <pc:docMk/>
            <pc:sldMk cId="3540102646" sldId="393"/>
            <ac:picMk id="6" creationId="{BB5CEE5D-BA8A-6B2E-F726-9DCF6626CFC1}"/>
          </ac:picMkLst>
        </pc:picChg>
        <pc:picChg chg="add del">
          <ac:chgData name="Thomas Bernard" userId="f0831019-4754-4967-b88f-e93c0a8f1686" providerId="ADAL" clId="{6D43F9A0-A271-4833-B378-BEF752EB3B25}" dt="2025-11-14T10:33:25.539" v="4838" actId="478"/>
          <ac:picMkLst>
            <pc:docMk/>
            <pc:sldMk cId="3540102646" sldId="393"/>
            <ac:picMk id="8" creationId="{C726A44A-C4FB-2F83-5600-7EB3C5614F4F}"/>
          </ac:picMkLst>
        </pc:picChg>
        <pc:picChg chg="add mod">
          <ac:chgData name="Thomas Bernard" userId="f0831019-4754-4967-b88f-e93c0a8f1686" providerId="ADAL" clId="{6D43F9A0-A271-4833-B378-BEF752EB3B25}" dt="2025-11-14T10:33:53.535" v="4841" actId="1076"/>
          <ac:picMkLst>
            <pc:docMk/>
            <pc:sldMk cId="3540102646" sldId="393"/>
            <ac:picMk id="9" creationId="{160622F5-F329-0915-CA90-B32B1D68EDE8}"/>
          </ac:picMkLst>
        </pc:picChg>
        <pc:picChg chg="add mod">
          <ac:chgData name="Thomas Bernard" userId="f0831019-4754-4967-b88f-e93c0a8f1686" providerId="ADAL" clId="{6D43F9A0-A271-4833-B378-BEF752EB3B25}" dt="2025-11-14T10:33:53.535" v="4841" actId="1076"/>
          <ac:picMkLst>
            <pc:docMk/>
            <pc:sldMk cId="3540102646" sldId="393"/>
            <ac:picMk id="10" creationId="{779D70FF-2712-2693-8009-1627D72D2829}"/>
          </ac:picMkLst>
        </pc:picChg>
        <pc:picChg chg="add mod">
          <ac:chgData name="Thomas Bernard" userId="f0831019-4754-4967-b88f-e93c0a8f1686" providerId="ADAL" clId="{6D43F9A0-A271-4833-B378-BEF752EB3B25}" dt="2025-11-14T10:33:53.535" v="4841" actId="1076"/>
          <ac:picMkLst>
            <pc:docMk/>
            <pc:sldMk cId="3540102646" sldId="393"/>
            <ac:picMk id="11" creationId="{D5FE95AC-A315-955D-510C-C0630AAEFEE3}"/>
          </ac:picMkLst>
        </pc:picChg>
      </pc:sldChg>
      <pc:sldChg chg="addSp delSp modSp add mod ord">
        <pc:chgData name="Thomas Bernard" userId="f0831019-4754-4967-b88f-e93c0a8f1686" providerId="ADAL" clId="{6D43F9A0-A271-4833-B378-BEF752EB3B25}" dt="2025-11-15T10:41:22.776" v="4859"/>
        <pc:sldMkLst>
          <pc:docMk/>
          <pc:sldMk cId="603660982" sldId="394"/>
        </pc:sldMkLst>
        <pc:spChg chg="add mod">
          <ac:chgData name="Thomas Bernard" userId="f0831019-4754-4967-b88f-e93c0a8f1686" providerId="ADAL" clId="{6D43F9A0-A271-4833-B378-BEF752EB3B25}" dt="2025-11-06T15:44:58.026" v="4483" actId="20577"/>
          <ac:spMkLst>
            <pc:docMk/>
            <pc:sldMk cId="603660982" sldId="394"/>
            <ac:spMk id="3" creationId="{41DCD704-1DD0-C78D-6A77-05FE2A365214}"/>
          </ac:spMkLst>
        </pc:spChg>
        <pc:picChg chg="mod">
          <ac:chgData name="Thomas Bernard" userId="f0831019-4754-4967-b88f-e93c0a8f1686" providerId="ADAL" clId="{6D43F9A0-A271-4833-B378-BEF752EB3B25}" dt="2025-11-06T15:44:50.118" v="4481" actId="1076"/>
          <ac:picMkLst>
            <pc:docMk/>
            <pc:sldMk cId="603660982" sldId="394"/>
            <ac:picMk id="2" creationId="{E6DC990D-1CC4-3483-3074-D2E1420A0BDC}"/>
          </ac:picMkLst>
        </pc:picChg>
        <pc:picChg chg="add mod">
          <ac:chgData name="Thomas Bernard" userId="f0831019-4754-4967-b88f-e93c0a8f1686" providerId="ADAL" clId="{6D43F9A0-A271-4833-B378-BEF752EB3B25}" dt="2025-11-14T10:39:16.344" v="4844" actId="14826"/>
          <ac:picMkLst>
            <pc:docMk/>
            <pc:sldMk cId="603660982" sldId="394"/>
            <ac:picMk id="5" creationId="{18B0F7B7-2A3E-2E01-A82C-F63A9E14591F}"/>
          </ac:picMkLst>
        </pc:picChg>
      </pc:sldChg>
      <pc:sldChg chg="addSp delSp modSp add mod ord">
        <pc:chgData name="Thomas Bernard" userId="f0831019-4754-4967-b88f-e93c0a8f1686" providerId="ADAL" clId="{6D43F9A0-A271-4833-B378-BEF752EB3B25}" dt="2025-11-14T10:44:49.829" v="4851" actId="14826"/>
        <pc:sldMkLst>
          <pc:docMk/>
          <pc:sldMk cId="3771281353" sldId="395"/>
        </pc:sldMkLst>
        <pc:spChg chg="add mod">
          <ac:chgData name="Thomas Bernard" userId="f0831019-4754-4967-b88f-e93c0a8f1686" providerId="ADAL" clId="{6D43F9A0-A271-4833-B378-BEF752EB3B25}" dt="2025-11-06T15:46:44.455" v="4786" actId="20577"/>
          <ac:spMkLst>
            <pc:docMk/>
            <pc:sldMk cId="3771281353" sldId="395"/>
            <ac:spMk id="15" creationId="{B119A3D9-EAE7-1189-8B74-E9F9C2543189}"/>
          </ac:spMkLst>
        </pc:spChg>
        <pc:picChg chg="mod">
          <ac:chgData name="Thomas Bernard" userId="f0831019-4754-4967-b88f-e93c0a8f1686" providerId="ADAL" clId="{6D43F9A0-A271-4833-B378-BEF752EB3B25}" dt="2025-11-06T15:47:11.192" v="4789" actId="1076"/>
          <ac:picMkLst>
            <pc:docMk/>
            <pc:sldMk cId="3771281353" sldId="395"/>
            <ac:picMk id="4" creationId="{552A8104-F2AC-06E1-78ED-672D52F2A540}"/>
          </ac:picMkLst>
        </pc:picChg>
        <pc:picChg chg="mod">
          <ac:chgData name="Thomas Bernard" userId="f0831019-4754-4967-b88f-e93c0a8f1686" providerId="ADAL" clId="{6D43F9A0-A271-4833-B378-BEF752EB3B25}" dt="2025-11-14T10:43:48.447" v="4850" actId="14826"/>
          <ac:picMkLst>
            <pc:docMk/>
            <pc:sldMk cId="3771281353" sldId="395"/>
            <ac:picMk id="5" creationId="{E6B2C00F-BEC9-D06D-DFA8-82B3B26144CB}"/>
          </ac:picMkLst>
        </pc:picChg>
        <pc:picChg chg="mod">
          <ac:chgData name="Thomas Bernard" userId="f0831019-4754-4967-b88f-e93c0a8f1686" providerId="ADAL" clId="{6D43F9A0-A271-4833-B378-BEF752EB3B25}" dt="2025-11-06T15:47:11.192" v="4789" actId="1076"/>
          <ac:picMkLst>
            <pc:docMk/>
            <pc:sldMk cId="3771281353" sldId="395"/>
            <ac:picMk id="6" creationId="{D1A122AF-0D04-C537-BB6A-C7990A33C7A9}"/>
          </ac:picMkLst>
        </pc:picChg>
        <pc:picChg chg="mod">
          <ac:chgData name="Thomas Bernard" userId="f0831019-4754-4967-b88f-e93c0a8f1686" providerId="ADAL" clId="{6D43F9A0-A271-4833-B378-BEF752EB3B25}" dt="2025-11-06T15:47:11.192" v="4789" actId="1076"/>
          <ac:picMkLst>
            <pc:docMk/>
            <pc:sldMk cId="3771281353" sldId="395"/>
            <ac:picMk id="8" creationId="{2AAFD3ED-8770-46B8-CB90-E61D536FFBD6}"/>
          </ac:picMkLst>
        </pc:picChg>
        <pc:picChg chg="mod">
          <ac:chgData name="Thomas Bernard" userId="f0831019-4754-4967-b88f-e93c0a8f1686" providerId="ADAL" clId="{6D43F9A0-A271-4833-B378-BEF752EB3B25}" dt="2025-11-06T15:47:11.192" v="4789" actId="1076"/>
          <ac:picMkLst>
            <pc:docMk/>
            <pc:sldMk cId="3771281353" sldId="395"/>
            <ac:picMk id="10" creationId="{96D4BB3D-A747-4FD9-E372-23F8DA12B5DD}"/>
          </ac:picMkLst>
        </pc:picChg>
        <pc:picChg chg="mod">
          <ac:chgData name="Thomas Bernard" userId="f0831019-4754-4967-b88f-e93c0a8f1686" providerId="ADAL" clId="{6D43F9A0-A271-4833-B378-BEF752EB3B25}" dt="2025-11-14T10:44:49.829" v="4851" actId="14826"/>
          <ac:picMkLst>
            <pc:docMk/>
            <pc:sldMk cId="3771281353" sldId="395"/>
            <ac:picMk id="11" creationId="{AE1E03DF-3B9F-F4A1-8089-F6C2F75E6EB7}"/>
          </ac:picMkLst>
        </pc:picChg>
        <pc:cxnChg chg="mod">
          <ac:chgData name="Thomas Bernard" userId="f0831019-4754-4967-b88f-e93c0a8f1686" providerId="ADAL" clId="{6D43F9A0-A271-4833-B378-BEF752EB3B25}" dt="2025-11-06T15:47:11.192" v="4789" actId="1076"/>
          <ac:cxnSpMkLst>
            <pc:docMk/>
            <pc:sldMk cId="3771281353" sldId="395"/>
            <ac:cxnSpMk id="12" creationId="{8F93CAE7-ADFE-B177-EF04-7090FB75D080}"/>
          </ac:cxnSpMkLst>
        </pc:cxnChg>
        <pc:cxnChg chg="mod">
          <ac:chgData name="Thomas Bernard" userId="f0831019-4754-4967-b88f-e93c0a8f1686" providerId="ADAL" clId="{6D43F9A0-A271-4833-B378-BEF752EB3B25}" dt="2025-11-06T15:47:11.192" v="4789" actId="1076"/>
          <ac:cxnSpMkLst>
            <pc:docMk/>
            <pc:sldMk cId="3771281353" sldId="395"/>
            <ac:cxnSpMk id="13" creationId="{8046705B-0131-5641-9323-8F16B55D2E33}"/>
          </ac:cxnSpMkLst>
        </pc:cxnChg>
        <pc:cxnChg chg="mod">
          <ac:chgData name="Thomas Bernard" userId="f0831019-4754-4967-b88f-e93c0a8f1686" providerId="ADAL" clId="{6D43F9A0-A271-4833-B378-BEF752EB3B25}" dt="2025-11-06T15:47:11.192" v="4789" actId="1076"/>
          <ac:cxnSpMkLst>
            <pc:docMk/>
            <pc:sldMk cId="3771281353" sldId="395"/>
            <ac:cxnSpMk id="14" creationId="{654F110B-7272-283D-D32F-43529986B35C}"/>
          </ac:cxnSpMkLst>
        </pc:cxnChg>
      </pc:sldChg>
      <pc:sldChg chg="addSp delSp modSp add mod delAnim">
        <pc:chgData name="Thomas Bernard" userId="f0831019-4754-4967-b88f-e93c0a8f1686" providerId="ADAL" clId="{6D43F9A0-A271-4833-B378-BEF752EB3B25}" dt="2025-11-14T10:46:02.403" v="4857" actId="1076"/>
        <pc:sldMkLst>
          <pc:docMk/>
          <pc:sldMk cId="3844730063" sldId="396"/>
        </pc:sldMkLst>
        <pc:spChg chg="add del mod">
          <ac:chgData name="Thomas Bernard" userId="f0831019-4754-4967-b88f-e93c0a8f1686" providerId="ADAL" clId="{6D43F9A0-A271-4833-B378-BEF752EB3B25}" dt="2025-11-14T10:46:02.403" v="4857" actId="1076"/>
          <ac:spMkLst>
            <pc:docMk/>
            <pc:sldMk cId="3844730063" sldId="396"/>
            <ac:spMk id="16" creationId="{E5678D8C-318C-401E-441F-6875E30D240C}"/>
          </ac:spMkLst>
        </pc:spChg>
        <pc:picChg chg="add del mod">
          <ac:chgData name="Thomas Bernard" userId="f0831019-4754-4967-b88f-e93c0a8f1686" providerId="ADAL" clId="{6D43F9A0-A271-4833-B378-BEF752EB3B25}" dt="2025-11-14T10:45:50.989" v="4852" actId="478"/>
          <ac:picMkLst>
            <pc:docMk/>
            <pc:sldMk cId="3844730063" sldId="396"/>
            <ac:picMk id="2" creationId="{ADE2922E-8C0F-DB4C-B13B-D8DEE037E10D}"/>
          </ac:picMkLst>
        </pc:picChg>
        <pc:picChg chg="add mod">
          <ac:chgData name="Thomas Bernard" userId="f0831019-4754-4967-b88f-e93c0a8f1686" providerId="ADAL" clId="{6D43F9A0-A271-4833-B378-BEF752EB3B25}" dt="2025-11-14T10:45:58.545" v="4855" actId="1076"/>
          <ac:picMkLst>
            <pc:docMk/>
            <pc:sldMk cId="3844730063" sldId="396"/>
            <ac:picMk id="4" creationId="{31AC95E4-1BC8-B5E2-C3A7-880DF54345DB}"/>
          </ac:picMkLst>
        </pc:picChg>
      </pc:sldChg>
      <pc:sldChg chg="addSp delSp modSp add del mod delAnim">
        <pc:chgData name="Thomas Bernard" userId="f0831019-4754-4967-b88f-e93c0a8f1686" providerId="ADAL" clId="{6D43F9A0-A271-4833-B378-BEF752EB3B25}" dt="2025-11-06T15:34:03.005" v="3351" actId="47"/>
        <pc:sldMkLst>
          <pc:docMk/>
          <pc:sldMk cId="2750689834" sldId="397"/>
        </pc:sldMkLst>
      </pc:sldChg>
      <pc:sldChg chg="add del">
        <pc:chgData name="Thomas Bernard" userId="f0831019-4754-4967-b88f-e93c0a8f1686" providerId="ADAL" clId="{6D43F9A0-A271-4833-B378-BEF752EB3B25}" dt="2025-11-06T15:29:01.311" v="2842"/>
        <pc:sldMkLst>
          <pc:docMk/>
          <pc:sldMk cId="718705700" sldId="398"/>
        </pc:sldMkLst>
      </pc:sldChg>
      <pc:sldChg chg="add del">
        <pc:chgData name="Thomas Bernard" userId="f0831019-4754-4967-b88f-e93c0a8f1686" providerId="ADAL" clId="{6D43F9A0-A271-4833-B378-BEF752EB3B25}" dt="2025-11-06T15:29:07.135" v="2844"/>
        <pc:sldMkLst>
          <pc:docMk/>
          <pc:sldMk cId="3299967882" sldId="3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668AC-51FE-45A6-867F-A0C8C8619E95}" type="datetimeFigureOut">
              <a:rPr lang="en-CA" smtClean="0"/>
              <a:t>2025-11-14</a:t>
            </a:fld>
            <a:endParaRPr lang="en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78EA3-1D52-4BAC-898A-06954C1BE4A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48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2AAA-07C0-641A-7F1D-8F146B4E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9D93A40-D01D-744F-EF56-4BDD78B58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EA484F-FF81-55E1-10E1-82B1BF8BA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F4FFAD-1C47-A1F9-4866-85789E746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29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2EE5-2896-6369-B3CE-CF588EEF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F7AECAE0-1FA3-38C6-6B2B-A77D5B4E6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1F3974-FA60-02EC-E78E-3AF6405A3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F7D647-E24D-780F-6BC7-C4F3FF1E8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80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3807-BBAB-CC5E-A99E-83647DBE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326D2EAB-308C-C928-16E6-4F9A298B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2157C9-9787-B889-D9A2-95BAE1053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0A0BE0-95DB-0B18-F838-4FBAE2C3C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63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7802F-A906-E31F-483C-7A9B576B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7D44EEDE-4F09-8DA1-4269-30215E9F3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215A18-20DB-2E58-FB12-55F2C8046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5138C4-8A15-8EFC-E3F9-DDFF6860A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28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198B-ABB4-F9AF-554A-9A614F24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B612FD6-C8BF-B223-0EA4-E08FDAA4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5B8D0F-8120-FABC-F01C-B8E3C779A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C5B342-5D99-5774-1900-90980509F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77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61CEA-C2A5-D0B4-C0A1-10FAD2318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6CE20C1-181E-1CD6-4484-2D7E51689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07E8B7-135D-5BF6-F77F-95A0B341F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06660E-5E0F-8D8F-248C-6F735986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79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FFF3-530B-AA2C-C8E7-5FC67E346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02EB925-64CC-B05B-21AB-8DA4BB9DB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A09486-2A0B-5126-5518-39DB5A9A3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E0F714-E574-23F6-78D4-A8458F73E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78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3E17-F686-C2BC-0601-2641F94E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CE02135-05DD-72E5-23B7-A7CDF26FE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B08E43-FBF7-83C2-78F5-FA3417853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629AD5-8246-97C6-62F6-34DCE7B62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28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EB77-C3A0-27F9-A241-809B21AB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AE00FC0E-72F4-391B-C908-32CA9A3DD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F004B8-BAEC-3831-6C67-CBED6B9F0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5950D-ACAE-18F2-70D8-DE640195D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061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92EA2-3A81-4248-118E-4A824FF53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2F56A7A-7F62-9134-4C03-EAA503DE5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AD3D66-EB13-A528-5808-0FE2C9BC0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654E6-3DAE-1089-4F1C-101E80BA8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31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D17E-FDFE-5A6F-4737-432D75CF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F29D24B-5A77-EF88-55AE-D70C50543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C7A691-F3F1-4959-199C-334060386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Objectif </a:t>
            </a:r>
            <a:r>
              <a:rPr lang="en-CA" err="1"/>
              <a:t>carboneutralié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838EFB-2EB7-8E2C-7657-77F373B67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EA3-1D52-4BAC-898A-06954C1BE4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90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14F472-5FE4-47E1-0D55-3F2D7393B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86BA08-BF8A-8B85-C01F-58D847709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C71F1F-8548-BE02-AE01-35C7537A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207D-1D9B-4C7A-9818-FD3AF3BF7032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06D3C9-5D8F-EC73-60D3-FCF4A7E6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C2E5B-18BD-B511-29DC-DAC35CE3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63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E7E39-28E4-6C9D-420D-C3D768DE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7197BC-0265-7476-BD26-E0F0FFE49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F7F69-91D4-75BF-27B0-9408E029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A86B-3493-4D4C-ABA0-1B8FA23021BB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54FF73-70C5-83B1-101C-D7E520AA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0036A8-0CE3-9C40-4FD6-B93553B2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23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22F2FDE-4DF7-B6BC-1B6A-C82CA9B78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390799-EF39-71C9-AE14-3FAE60FC1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FFF092-46DF-0F13-D464-FE94E63C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EF148-606A-489E-A34D-D4BEF5522C64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4685A5-4BDD-A973-97C2-81311A5F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B0360B-10E0-8748-0F2A-3D708C32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209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B29C8-21C5-9052-B4E1-3F068CFE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5D1F4-78A8-F08D-F979-BC6A6733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3EF101-B04D-CA26-E71E-635BD700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D56E-508A-4B02-B3E0-899C6154D20F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38198A-58CE-E7DD-2787-4A988A5E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036D0-677E-2C27-AC49-2B489C11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30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A1D6BD-0741-3016-97A5-03F5B81C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1CECF7-D79C-7225-7AB6-3877B2EF5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2251A6-C861-72C3-FFD5-971DDB88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D12-F600-4CFA-9096-D1F74F66AE61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079C9-886B-8455-CC3F-A3BF939E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D70045-7A71-E78F-8C18-EAF8D3FF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76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85EF87-8D02-5DC6-E8F6-326808EF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20A47-8AE2-44D8-5F77-ED792F45C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F4F797-0CEF-27BE-1D87-D918556AC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E4ABA-5C30-FEB9-30F9-BAE90EE0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D7E9-C860-4679-90A0-2DFFDB9BD598}" type="datetime1">
              <a:rPr lang="en-CA" smtClean="0"/>
              <a:t>2025-11-14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486647-4C2F-334F-C5CB-039309D1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4412B7-BC51-7738-9F11-4B06BF2B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61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19AB-7021-8AD5-3572-91F66A464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773279-AD9A-8D1A-5343-986678BB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050CD8-8248-9773-E395-989FB1DC2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5FBA26-72F4-D390-FFA2-4B59E09A3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396E7C-B16C-3871-E2D0-2D28A410A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86684B-6A4A-7418-EE10-ED331575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50FB-0D62-4DEE-BC16-5D4C9DF8F476}" type="datetime1">
              <a:rPr lang="en-CA" smtClean="0"/>
              <a:t>2025-11-14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369771F-89E9-8C52-E450-4A5D9CB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D6BB61-E962-B1AC-4199-657333D1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91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5B9147-D4DB-B029-B788-382D27AB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08AF-97ED-4FB7-BE11-B2EA56CB3515}" type="datetime1">
              <a:rPr lang="en-CA" smtClean="0"/>
              <a:t>2025-11-14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F85345-38F4-D863-77F6-032124B8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F1D272-5909-FEDE-F858-4CACE2B5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9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D7A748-C831-67A3-2A79-470A2BDB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7938-873D-4C63-B86D-2CA7247D2F9A}" type="datetime1">
              <a:rPr lang="en-CA" smtClean="0"/>
              <a:t>2025-11-14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4BCDE1-0E39-BC3E-A93C-6EA402D1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9458C4-FB6A-541B-2790-A2E32103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21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883C-6D72-A830-BAF0-9967EA1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BBA967-C211-7900-FC69-03F7D558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26A15A-88F1-EEBB-935B-5B02F20E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987DCD-56EA-6B6C-366C-8704B828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41ED-C353-4F43-B514-31C1BF3625AF}" type="datetime1">
              <a:rPr lang="en-CA" smtClean="0"/>
              <a:t>2025-11-14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3FC25-6F56-CF7C-C82A-82DD3F70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E40980-C242-E92E-BDC5-B4AA53E5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89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746A2-8A9C-0050-2B3F-803CDB69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667D7A-B072-1487-6570-86387EAA4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E6B212-DA7F-6361-0DE5-6A4C41CEA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78F256-2010-31DC-BADA-DF218962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8A7D-8C88-4351-8F80-C98D47380DC4}" type="datetime1">
              <a:rPr lang="en-CA" smtClean="0"/>
              <a:t>2025-11-14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FA1D10-875D-0765-59E1-BFB2D90E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3E5F01-F676-04B4-1215-0969CCF0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65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9365F9A-26EC-EB07-7EBD-98E94AF2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D7A816-9DEB-B8A0-8D24-EA07D320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FD234D-AE1B-69A2-3189-742C46ED5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DA8DD-8148-4F8C-83C0-16EEC2A7F3B7}" type="datetime1">
              <a:rPr lang="en-CA" smtClean="0"/>
              <a:t>2025-11-14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4097D0-D345-EE4E-E9E8-5FFC0605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F1B4A-0B80-43BC-EAF9-B2562F199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C2352D-1D41-477C-B159-99C93B32673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A82C-C4F5-61A0-42A3-8D7C7D071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B11609-E139-951D-8E62-186CEEAD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0" y="3861080"/>
            <a:ext cx="1800000" cy="23999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3519C6-2C7C-7CFD-9275-208385FA7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1" y="3861080"/>
            <a:ext cx="1800000" cy="23999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3362DF-1B47-91D6-C19F-FC55B6C99B4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61" b="19817"/>
          <a:stretch/>
        </p:blipFill>
        <p:spPr>
          <a:xfrm>
            <a:off x="5245621" y="1584192"/>
            <a:ext cx="776750" cy="240447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42B3BA2-0CE0-3ADD-6309-5A2D24870C92}"/>
              </a:ext>
            </a:extLst>
          </p:cNvPr>
          <p:cNvSpPr txBox="1">
            <a:spLocks/>
          </p:cNvSpPr>
          <p:nvPr/>
        </p:nvSpPr>
        <p:spPr>
          <a:xfrm>
            <a:off x="115698" y="934768"/>
            <a:ext cx="11036595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Sample preparation:</a:t>
            </a:r>
          </a:p>
          <a:p>
            <a:pPr algn="ctr"/>
            <a:r>
              <a:rPr lang="en-US" sz="1800" noProof="0" dirty="0">
                <a:latin typeface="Karrik" pitchFamily="50" charset="0"/>
              </a:rPr>
              <a:t>Preparation of cement paste scale sample to facilitate the development of the test methods.</a:t>
            </a:r>
          </a:p>
          <a:p>
            <a:pPr algn="ctr"/>
            <a:r>
              <a:rPr lang="en-CA" sz="2400" noProof="0" dirty="0">
                <a:latin typeface="Karrik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95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F393-2A7B-27C8-F923-8FBF363F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2A8104-F2AC-06E1-78ED-672D52F2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9" y="2156806"/>
            <a:ext cx="5400000" cy="41738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B2C00F-BEC9-D06D-DFA8-82B3B2614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 r="425"/>
          <a:stretch/>
        </p:blipFill>
        <p:spPr>
          <a:xfrm rot="16200000">
            <a:off x="563910" y="3068005"/>
            <a:ext cx="3624585" cy="2558966"/>
          </a:xfrm>
          <a:prstGeom prst="rect">
            <a:avLst/>
          </a:prstGeom>
          <a:ln w="1905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A122AF-0D04-C537-BB6A-C7990A33C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669" y="2156806"/>
            <a:ext cx="5400000" cy="41738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AFD3ED-8770-46B8-CB90-E61D536FF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669" y="2156637"/>
            <a:ext cx="5400000" cy="41738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D4BB3D-A747-4FD9-E372-23F8DA12B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127" y="2156637"/>
            <a:ext cx="5400000" cy="41738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1E03DF-3B9F-F4A1-8089-F6C2F75E6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96" y="2156637"/>
            <a:ext cx="5399145" cy="4173842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F93CAE7-ADFE-B177-EF04-7090FB75D080}"/>
              </a:ext>
            </a:extLst>
          </p:cNvPr>
          <p:cNvCxnSpPr>
            <a:cxnSpLocks/>
          </p:cNvCxnSpPr>
          <p:nvPr/>
        </p:nvCxnSpPr>
        <p:spPr>
          <a:xfrm>
            <a:off x="3307983" y="4771201"/>
            <a:ext cx="252603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046705B-0131-5641-9323-8F16B55D2E33}"/>
              </a:ext>
            </a:extLst>
          </p:cNvPr>
          <p:cNvCxnSpPr>
            <a:cxnSpLocks/>
          </p:cNvCxnSpPr>
          <p:nvPr/>
        </p:nvCxnSpPr>
        <p:spPr>
          <a:xfrm>
            <a:off x="3315603" y="4160524"/>
            <a:ext cx="3747516" cy="0"/>
          </a:xfrm>
          <a:prstGeom prst="line">
            <a:avLst/>
          </a:prstGeom>
          <a:ln>
            <a:solidFill>
              <a:srgbClr val="BCBC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54F110B-7272-283D-D32F-43529986B35C}"/>
              </a:ext>
            </a:extLst>
          </p:cNvPr>
          <p:cNvCxnSpPr>
            <a:cxnSpLocks/>
          </p:cNvCxnSpPr>
          <p:nvPr/>
        </p:nvCxnSpPr>
        <p:spPr>
          <a:xfrm>
            <a:off x="3193683" y="3424282"/>
            <a:ext cx="5157978" cy="0"/>
          </a:xfrm>
          <a:prstGeom prst="line">
            <a:avLst/>
          </a:prstGeom>
          <a:ln>
            <a:solidFill>
              <a:srgbClr val="0074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B119A3D9-EAE7-1189-8B74-E9F9C2543189}"/>
              </a:ext>
            </a:extLst>
          </p:cNvPr>
          <p:cNvSpPr txBox="1">
            <a:spLocks/>
          </p:cNvSpPr>
          <p:nvPr/>
        </p:nvSpPr>
        <p:spPr>
          <a:xfrm>
            <a:off x="131436" y="970726"/>
            <a:ext cx="10128982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Profile</a:t>
            </a:r>
            <a:r>
              <a:rPr lang="en-CA" sz="2400" dirty="0">
                <a:latin typeface="Karrik" pitchFamily="50" charset="0"/>
              </a:rPr>
              <a:t> analysis:</a:t>
            </a:r>
          </a:p>
          <a:p>
            <a:pPr algn="ctr"/>
            <a:r>
              <a:rPr lang="en-CA" sz="1800" dirty="0">
                <a:latin typeface="Karrik" pitchFamily="50" charset="0"/>
              </a:rPr>
              <a:t>A reference chloride concentration is chosen and the evolution of the depth where it is measured in the sample is followed. A square root relationship is obtained that allows for future prediction</a:t>
            </a:r>
            <a:endParaRPr lang="en-CA" sz="1800" noProof="0" dirty="0">
              <a:latin typeface="Karri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D87C-1794-7A49-B92E-8DC33DF7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E5678D8C-318C-401E-441F-6875E30D240C}"/>
              </a:ext>
            </a:extLst>
          </p:cNvPr>
          <p:cNvSpPr txBox="1"/>
          <p:nvPr/>
        </p:nvSpPr>
        <p:spPr>
          <a:xfrm>
            <a:off x="7661065" y="1308074"/>
            <a:ext cx="37782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Karrik" pitchFamily="50" charset="0"/>
              </a:rPr>
              <a:t>Main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Karrik" pitchFamily="50" charset="0"/>
              </a:rPr>
              <a:t>Prediction of the penetration depth at 225 days within 100 days with 10% error</a:t>
            </a:r>
            <a:r>
              <a:rPr lang="en-CA" sz="1800" dirty="0">
                <a:latin typeface="Karrik" pitchFamily="50" charset="0"/>
              </a:rPr>
              <a:t> 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AC95E4-1BC8-B5E2-C3A7-880DF543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7" y="0"/>
            <a:ext cx="598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3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48B9D-A439-678B-2059-CEB7BCFC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FC6181CF-6550-8DB3-F956-A5B54309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r="66087" b="19817"/>
          <a:stretch/>
        </p:blipFill>
        <p:spPr>
          <a:xfrm>
            <a:off x="6779998" y="1498735"/>
            <a:ext cx="1140541" cy="2404478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D141C56C-99AE-D74F-9A52-20831857A608}"/>
              </a:ext>
            </a:extLst>
          </p:cNvPr>
          <p:cNvSpPr txBox="1">
            <a:spLocks/>
          </p:cNvSpPr>
          <p:nvPr/>
        </p:nvSpPr>
        <p:spPr>
          <a:xfrm>
            <a:off x="2653852" y="408686"/>
            <a:ext cx="9392835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Curing:</a:t>
            </a:r>
          </a:p>
          <a:p>
            <a:pPr algn="ctr"/>
            <a:r>
              <a:rPr lang="en-CA" sz="1800" noProof="0" dirty="0">
                <a:latin typeface="Karrik" pitchFamily="50" charset="0"/>
              </a:rPr>
              <a:t>The objective is to ensure a complete, reproducible hydration of the microstructure that corresponds to real-life condition. In chloride ingress, the sample is commonly kept saturated to prevent chloride ingress by advection. </a:t>
            </a:r>
            <a:endParaRPr lang="en-CA" sz="1600" noProof="0" dirty="0">
              <a:latin typeface="Karri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7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67F1-8439-7A8C-ECDA-96A8A0CA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D29259D-C680-29A3-5D4C-E32A23269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3" t="22509" r="80481" b="15079"/>
          <a:stretch>
            <a:fillRect/>
          </a:stretch>
        </p:blipFill>
        <p:spPr>
          <a:xfrm>
            <a:off x="236089" y="712154"/>
            <a:ext cx="1609091" cy="22468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98F7B0-24C4-9469-95A8-70CEDC3A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2" t="21866" r="45938" b="11830"/>
          <a:stretch>
            <a:fillRect/>
          </a:stretch>
        </p:blipFill>
        <p:spPr>
          <a:xfrm>
            <a:off x="236089" y="2793943"/>
            <a:ext cx="1660095" cy="23694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30DB839-85D7-F005-9996-59A9662A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3" t="25593" r="12495" b="24538"/>
          <a:stretch>
            <a:fillRect/>
          </a:stretch>
        </p:blipFill>
        <p:spPr>
          <a:xfrm>
            <a:off x="332609" y="5163439"/>
            <a:ext cx="1416050" cy="16945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4E6546-81C8-DA65-A981-32342FA19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184" y="3723175"/>
            <a:ext cx="5040000" cy="25504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F2DE902-CA30-00F9-EE68-B38CD7A40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184" y="933688"/>
            <a:ext cx="5040000" cy="2599001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01095679-D1C4-2963-A248-CBD90970DE25}"/>
              </a:ext>
            </a:extLst>
          </p:cNvPr>
          <p:cNvSpPr txBox="1">
            <a:spLocks/>
          </p:cNvSpPr>
          <p:nvPr/>
        </p:nvSpPr>
        <p:spPr>
          <a:xfrm>
            <a:off x="412659" y="-148097"/>
            <a:ext cx="3184239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Part 1: curing solution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FC286D-5642-DB76-D240-6A9FABADECA8}"/>
              </a:ext>
            </a:extLst>
          </p:cNvPr>
          <p:cNvSpPr txBox="1">
            <a:spLocks/>
          </p:cNvSpPr>
          <p:nvPr/>
        </p:nvSpPr>
        <p:spPr>
          <a:xfrm>
            <a:off x="7043894" y="933688"/>
            <a:ext cx="5040000" cy="529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400" dirty="0">
                <a:latin typeface="Karrik" pitchFamily="50" charset="0"/>
              </a:rPr>
              <a:t>Main findings: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noProof="0" dirty="0">
                <a:latin typeface="Karrik" pitchFamily="50" charset="0"/>
              </a:rPr>
              <a:t>Curing in alkaline solution accelerates the hydration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noProof="0" dirty="0">
                <a:latin typeface="Karrik" pitchFamily="50" charset="0"/>
              </a:rPr>
              <a:t>Common simulated pore solution not adapted to low-pH cement paste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Small amount of water best compromise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400" dirty="0">
              <a:latin typeface="Karrik" pitchFamily="50" charset="0"/>
            </a:endParaRPr>
          </a:p>
          <a:p>
            <a:pPr algn="just"/>
            <a:r>
              <a:rPr lang="en-US" sz="1900" noProof="0" dirty="0">
                <a:latin typeface="Karrik" pitchFamily="50" charset="0"/>
              </a:rPr>
              <a:t>T. Bernard and W. Wilson, Comparison of curing methods for bulk electrical conductivity testing of cement pastes, Materials and Structures, 2025-05, DOI: 10.1617/s11527-024-02558-w</a:t>
            </a:r>
            <a:endParaRPr lang="en-CA" sz="1900" noProof="0" dirty="0">
              <a:latin typeface="Karri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3FBA2-F0EB-DC50-A53D-EEA808CAA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5B6C14-759D-7E76-C4DF-2D22834E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659" y="776096"/>
            <a:ext cx="4671806" cy="3153365"/>
          </a:xfrm>
          <a:prstGeom prst="rect">
            <a:avLst/>
          </a:prstGeom>
          <a:ln w="19050"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DEF8516-2980-5D1E-AF16-13AC0FAB1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1" r="12821" b="48502"/>
          <a:stretch>
            <a:fillRect/>
          </a:stretch>
        </p:blipFill>
        <p:spPr>
          <a:xfrm rot="5400000">
            <a:off x="6255741" y="4617026"/>
            <a:ext cx="2467426" cy="15376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006E4B2-EA55-CA45-C809-4940E4881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234" y="4049486"/>
            <a:ext cx="4013320" cy="2570074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FB33E17C-0DB1-19AC-C649-F6620A470563}"/>
              </a:ext>
            </a:extLst>
          </p:cNvPr>
          <p:cNvSpPr txBox="1">
            <a:spLocks/>
          </p:cNvSpPr>
          <p:nvPr/>
        </p:nvSpPr>
        <p:spPr>
          <a:xfrm>
            <a:off x="412659" y="-148097"/>
            <a:ext cx="3184239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Part 2: curing duration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B8D19B4F-9AC6-FFF2-D8EA-7B2F6A9515A6}"/>
              </a:ext>
            </a:extLst>
          </p:cNvPr>
          <p:cNvSpPr txBox="1">
            <a:spLocks/>
          </p:cNvSpPr>
          <p:nvPr/>
        </p:nvSpPr>
        <p:spPr>
          <a:xfrm>
            <a:off x="5251172" y="776096"/>
            <a:ext cx="6828542" cy="3273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400" dirty="0">
                <a:latin typeface="Karrik" pitchFamily="50" charset="0"/>
              </a:rPr>
              <a:t>Main findings: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noProof="0" dirty="0">
                <a:latin typeface="Karrik" pitchFamily="50" charset="0"/>
              </a:rPr>
              <a:t>Exposure after 28 days might be on hydrating cement paste (visible by following the conductivity) which prevents the applicability of Fick’s law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Inverse of the hyperbolic law can be used to fit the evolution of the conductivity and predict its stabilisation time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400" dirty="0">
              <a:latin typeface="Karrik" pitchFamily="50" charset="0"/>
            </a:endParaRPr>
          </a:p>
          <a:p>
            <a:pPr algn="just"/>
            <a:r>
              <a:rPr lang="en-US" sz="1900" dirty="0">
                <a:latin typeface="Karrik" pitchFamily="50" charset="0"/>
              </a:rPr>
              <a:t>T. Bernard and W. Wilson, Predicting the Microstructure Stabilization Time from Electrical Resistivity Measurements, In Proceedings of the 12th ACI/RILEM international conference on cementitious materials and alternative binders for sustainable concrete, Toulouse 2024.</a:t>
            </a:r>
            <a:endParaRPr lang="en-CA" sz="1900" dirty="0">
              <a:latin typeface="Karrik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400" dirty="0">
              <a:latin typeface="Karrik" pitchFamily="50" charset="0"/>
            </a:endParaRP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543F215F-F303-05CF-A6E9-B0AD9808C72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05753" y="3929461"/>
            <a:ext cx="2290481" cy="1405063"/>
          </a:xfrm>
          <a:prstGeom prst="bentConnector3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2A086A5-491D-4873-24EE-E5F90F01DD51}"/>
              </a:ext>
            </a:extLst>
          </p:cNvPr>
          <p:cNvSpPr/>
          <p:nvPr/>
        </p:nvSpPr>
        <p:spPr>
          <a:xfrm>
            <a:off x="109328" y="3891915"/>
            <a:ext cx="1213485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93E9D5DB-F050-D91E-0F86-363FAC4E00F8}"/>
              </a:ext>
            </a:extLst>
          </p:cNvPr>
          <p:cNvSpPr txBox="1">
            <a:spLocks/>
          </p:cNvSpPr>
          <p:nvPr/>
        </p:nvSpPr>
        <p:spPr>
          <a:xfrm>
            <a:off x="8424983" y="4152135"/>
            <a:ext cx="3621177" cy="2467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dirty="0">
                <a:latin typeface="Karrik" pitchFamily="50" charset="0"/>
              </a:rPr>
              <a:t>Development of an automatic electrical conductivity measurement based on embedded electrodes to obtain high frequency data.</a:t>
            </a:r>
          </a:p>
        </p:txBody>
      </p:sp>
    </p:spTree>
    <p:extLst>
      <p:ext uri="{BB962C8B-B14F-4D97-AF65-F5344CB8AC3E}">
        <p14:creationId xmlns:p14="http://schemas.microsoft.com/office/powerpoint/2010/main" val="25585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81CB-FFB4-C9B4-4668-CD48936FD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AFE7157-2232-9BDA-885D-E40AD3FC81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1" t="-309" r="28709" b="20126"/>
          <a:stretch>
            <a:fillRect/>
          </a:stretch>
        </p:blipFill>
        <p:spPr>
          <a:xfrm>
            <a:off x="4206479" y="2152333"/>
            <a:ext cx="1194588" cy="2404478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5F46737D-C130-3B79-4E73-245556E3CA53}"/>
              </a:ext>
            </a:extLst>
          </p:cNvPr>
          <p:cNvSpPr txBox="1">
            <a:spLocks/>
          </p:cNvSpPr>
          <p:nvPr/>
        </p:nvSpPr>
        <p:spPr>
          <a:xfrm>
            <a:off x="580504" y="887151"/>
            <a:ext cx="8446538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Exposure:</a:t>
            </a:r>
          </a:p>
          <a:p>
            <a:pPr algn="ctr"/>
            <a:r>
              <a:rPr lang="en-CA" sz="1800" dirty="0">
                <a:latin typeface="Karrik" pitchFamily="50" charset="0"/>
              </a:rPr>
              <a:t>The objective is to allows a unidimensional diffusion of chloride in the sample. The exposure must correspond closely to real-life condition while maintaining a simple protocol.  </a:t>
            </a:r>
            <a:endParaRPr lang="en-CA" sz="1800" noProof="0" dirty="0">
              <a:latin typeface="Karri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2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2051D-A961-2182-0AC4-23689128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B5CEE5D-BA8A-6B2E-F726-9DCF6626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716" y="621351"/>
            <a:ext cx="5040000" cy="3510000"/>
          </a:xfrm>
          <a:prstGeom prst="rect">
            <a:avLst/>
          </a:prstGeom>
          <a:ln w="19050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BA4943BD-84C5-27FE-036B-967133A318CC}"/>
              </a:ext>
            </a:extLst>
          </p:cNvPr>
          <p:cNvSpPr txBox="1">
            <a:spLocks/>
          </p:cNvSpPr>
          <p:nvPr/>
        </p:nvSpPr>
        <p:spPr>
          <a:xfrm>
            <a:off x="7833512" y="1251554"/>
            <a:ext cx="4220749" cy="3510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400" dirty="0">
                <a:latin typeface="Karrik" pitchFamily="50" charset="0"/>
              </a:rPr>
              <a:t>Main findings: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noProof="0" dirty="0">
                <a:latin typeface="Karrik" pitchFamily="50" charset="0"/>
              </a:rPr>
              <a:t>Adding KOH to decrease leaching impacts decrease the chloride intensity and penetration depth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Renewing the exposure solution to increase leaching does not impact the chloride profile</a:t>
            </a:r>
            <a:r>
              <a:rPr lang="en-CA" sz="2400" noProof="0" dirty="0">
                <a:latin typeface="Karrik" pitchFamily="50" charset="0"/>
              </a:rPr>
              <a:t> </a:t>
            </a:r>
            <a:endParaRPr lang="en-CA" sz="2400" dirty="0">
              <a:latin typeface="Karrik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400" dirty="0">
              <a:latin typeface="Karrik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0622F5-F329-0915-CA90-B32B1D68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6" y="4648022"/>
            <a:ext cx="2940125" cy="216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9D70FF-2712-2693-8009-1627D72D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32" y="4583024"/>
            <a:ext cx="3103784" cy="216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FE95AC-A315-955D-510C-C0630AAEFEE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4" y="4526446"/>
            <a:ext cx="30030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0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938D-9554-86B0-72E9-02BBA92A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DC990D-1CC4-3483-3074-D2E1420A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9" r="13256" b="19817"/>
          <a:stretch>
            <a:fillRect/>
          </a:stretch>
        </p:blipFill>
        <p:spPr>
          <a:xfrm>
            <a:off x="5926410" y="1591881"/>
            <a:ext cx="916181" cy="240447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41DCD704-1DD0-C78D-6A77-05FE2A365214}"/>
              </a:ext>
            </a:extLst>
          </p:cNvPr>
          <p:cNvSpPr txBox="1">
            <a:spLocks/>
          </p:cNvSpPr>
          <p:nvPr/>
        </p:nvSpPr>
        <p:spPr>
          <a:xfrm>
            <a:off x="2086804" y="610704"/>
            <a:ext cx="8595395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noProof="0" dirty="0">
                <a:latin typeface="Karrik" pitchFamily="50" charset="0"/>
              </a:rPr>
              <a:t>Sample preparation and chloride measurement:</a:t>
            </a:r>
          </a:p>
          <a:p>
            <a:pPr algn="ctr"/>
            <a:r>
              <a:rPr lang="en-CA" sz="1800" noProof="0" dirty="0">
                <a:latin typeface="Karrik" pitchFamily="50" charset="0"/>
              </a:rPr>
              <a:t>A slice is collected and prepared for VP-SEM EDS</a:t>
            </a:r>
            <a:r>
              <a:rPr lang="en-CA" sz="1800" dirty="0">
                <a:latin typeface="Karrik" pitchFamily="50" charset="0"/>
              </a:rPr>
              <a:t> (manual polishing, hydration stoppage). The chloride profile is measured using a VP-SEM EDS at 0,1Pa to ensure evacuation of the charges.  </a:t>
            </a:r>
            <a:endParaRPr lang="en-CA" sz="2000" noProof="0" dirty="0">
              <a:latin typeface="Karrik" pitchFamily="50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B0F7B7-2A3E-2E01-A82C-F63A9E145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3266" y="3670475"/>
            <a:ext cx="5662467" cy="28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6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2FEA1-79D8-5FA3-818C-BD6D4DD3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8823EF-FB4B-8963-EF07-17A83646E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7826"/>
            <a:ext cx="6480000" cy="4348723"/>
          </a:xfrm>
          <a:prstGeom prst="rect">
            <a:avLst/>
          </a:prstGeom>
          <a:ln w="19050">
            <a:noFill/>
          </a:ln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E6900F5-1D28-0D62-35DD-3B834B53A073}"/>
              </a:ext>
            </a:extLst>
          </p:cNvPr>
          <p:cNvGrpSpPr/>
          <p:nvPr/>
        </p:nvGrpSpPr>
        <p:grpSpPr>
          <a:xfrm>
            <a:off x="4260251" y="3299372"/>
            <a:ext cx="1835749" cy="2516676"/>
            <a:chOff x="884302" y="2379471"/>
            <a:chExt cx="1835749" cy="251667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580202F-F861-3C70-9068-9275C5E7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302" y="2379471"/>
              <a:ext cx="1835749" cy="2516676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66A5362-182D-D969-C39D-A7B0F3451BFD}"/>
                </a:ext>
              </a:extLst>
            </p:cNvPr>
            <p:cNvSpPr txBox="1"/>
            <p:nvPr/>
          </p:nvSpPr>
          <p:spPr>
            <a:xfrm>
              <a:off x="1160957" y="3259358"/>
              <a:ext cx="13227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dirty="0">
                  <a:latin typeface="Karrik" pitchFamily="50" charset="0"/>
                  <a:cs typeface="Times New Roman" panose="02020603050405020304" pitchFamily="18" charset="0"/>
                </a:rPr>
                <a:t>100%OPC + x%NaCl</a:t>
              </a:r>
              <a:endParaRPr lang="en-CA" dirty="0"/>
            </a:p>
          </p:txBody>
        </p: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4D9F95A0-E4EA-9EA3-9D4B-4BC2C65F5D8B}"/>
              </a:ext>
            </a:extLst>
          </p:cNvPr>
          <p:cNvSpPr txBox="1">
            <a:spLocks/>
          </p:cNvSpPr>
          <p:nvPr/>
        </p:nvSpPr>
        <p:spPr>
          <a:xfrm>
            <a:off x="6519502" y="1707720"/>
            <a:ext cx="5282638" cy="4388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400" dirty="0">
                <a:latin typeface="Karrik" pitchFamily="50" charset="0"/>
              </a:rPr>
              <a:t>Main findings: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Calibration using samples of known concentration of chloride reveals that VP-SEM-EDS is directly quantitative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400" dirty="0">
              <a:latin typeface="Karri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8F59-2748-3C43-E78C-3A8982BF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F83AAA3-9383-F396-18E6-DC7DB9C2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23285"/>
            <a:ext cx="5760000" cy="4011428"/>
          </a:xfrm>
          <a:prstGeom prst="rect">
            <a:avLst/>
          </a:prstGeom>
          <a:ln w="19050">
            <a:noFill/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CA403A1-A7E5-42DA-12D7-1759B1D36EC3}"/>
              </a:ext>
            </a:extLst>
          </p:cNvPr>
          <p:cNvSpPr txBox="1">
            <a:spLocks/>
          </p:cNvSpPr>
          <p:nvPr/>
        </p:nvSpPr>
        <p:spPr>
          <a:xfrm>
            <a:off x="6096000" y="15952"/>
            <a:ext cx="5958261" cy="6826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400" dirty="0">
                <a:latin typeface="Karrik" pitchFamily="50" charset="0"/>
              </a:rPr>
              <a:t>Main findings: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Very similar chloride profiles are obtained using the common method (ASTM C1152) and the SEM-EDS method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400" dirty="0">
                <a:latin typeface="Karrik" pitchFamily="50" charset="0"/>
              </a:rPr>
              <a:t>The SEM-EDS method is simpler and time-saving and can reach lower spatial resolution </a:t>
            </a:r>
          </a:p>
        </p:txBody>
      </p:sp>
    </p:spTree>
    <p:extLst>
      <p:ext uri="{BB962C8B-B14F-4D97-AF65-F5344CB8AC3E}">
        <p14:creationId xmlns:p14="http://schemas.microsoft.com/office/powerpoint/2010/main" val="15791535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A126F2-C479-49E8-953E-645FCE28FBB7}">
  <we:reference id="wa200005566" version="3.0.0.2" store="fr-CA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9f3398-fdcd-4ce6-abd3-766c89a5ecd4">
      <Terms xmlns="http://schemas.microsoft.com/office/infopath/2007/PartnerControls"/>
    </lcf76f155ced4ddcb4097134ff3c332f>
    <TaxCatchAll xmlns="9ae0f06b-5100-4e14-acff-c83b95763c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D19E3AC62AB940A01C641D00C55905" ma:contentTypeVersion="15" ma:contentTypeDescription="Crée un document." ma:contentTypeScope="" ma:versionID="91eaf67a7d05a33d0e4ccfea9472774c">
  <xsd:schema xmlns:xsd="http://www.w3.org/2001/XMLSchema" xmlns:xs="http://www.w3.org/2001/XMLSchema" xmlns:p="http://schemas.microsoft.com/office/2006/metadata/properties" xmlns:ns2="c49f3398-fdcd-4ce6-abd3-766c89a5ecd4" xmlns:ns3="9ae0f06b-5100-4e14-acff-c83b95763c45" targetNamespace="http://schemas.microsoft.com/office/2006/metadata/properties" ma:root="true" ma:fieldsID="8c2ef9a1bd41d86a5cce835cbe96fe5c" ns2:_="" ns3:_="">
    <xsd:import namespace="c49f3398-fdcd-4ce6-abd3-766c89a5ecd4"/>
    <xsd:import namespace="9ae0f06b-5100-4e14-acff-c83b95763c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f3398-fdcd-4ce6-abd3-766c89a5ec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0f06b-5100-4e14-acff-c83b95763c4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5996abe-0633-4175-b47c-648a96420d40}" ma:internalName="TaxCatchAll" ma:showField="CatchAllData" ma:web="9ae0f06b-5100-4e14-acff-c83b95763c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C0A988-9E2D-4B5C-9F57-B92502AB230D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9ae0f06b-5100-4e14-acff-c83b95763c45"/>
    <ds:schemaRef ds:uri="c49f3398-fdcd-4ce6-abd3-766c89a5ecd4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908A14D-C7A2-4D88-85F3-5E06DD13FC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1C1AA-785A-4F6E-A8A1-002109958369}">
  <ds:schemaRefs>
    <ds:schemaRef ds:uri="9ae0f06b-5100-4e14-acff-c83b95763c45"/>
    <ds:schemaRef ds:uri="c49f3398-fdcd-4ce6-abd3-766c89a5ec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474</Words>
  <Application>Microsoft Office PowerPoint</Application>
  <PresentationFormat>Grand écran</PresentationFormat>
  <Paragraphs>58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Karrik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Bernard</dc:creator>
  <cp:lastModifiedBy>Thomas Bernard</cp:lastModifiedBy>
  <cp:revision>7</cp:revision>
  <dcterms:created xsi:type="dcterms:W3CDTF">2025-05-15T20:06:41Z</dcterms:created>
  <dcterms:modified xsi:type="dcterms:W3CDTF">2025-11-15T10:43:52Z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0x01010050D19E3AC62AB940A01C641D00C55905</vt:lpwstr>
  </property>
  <property fmtid="{D5CDD505-2E9C-101B-9397-08002B2CF9AE}" pid="3" name="MediaServiceImageTags">
    <vt:lpwstr/>
  </property>
</Properties>
</file>